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8" r:id="rId3"/>
    <p:sldId id="285" r:id="rId4"/>
    <p:sldId id="257" r:id="rId5"/>
    <p:sldId id="259" r:id="rId6"/>
    <p:sldId id="260" r:id="rId7"/>
    <p:sldId id="267" r:id="rId8"/>
    <p:sldId id="263" r:id="rId9"/>
    <p:sldId id="258" r:id="rId10"/>
    <p:sldId id="264" r:id="rId11"/>
    <p:sldId id="289" r:id="rId12"/>
    <p:sldId id="268" r:id="rId13"/>
    <p:sldId id="269" r:id="rId14"/>
    <p:sldId id="261" r:id="rId15"/>
    <p:sldId id="271" r:id="rId16"/>
    <p:sldId id="270" r:id="rId17"/>
    <p:sldId id="273" r:id="rId18"/>
    <p:sldId id="272" r:id="rId19"/>
    <p:sldId id="274" r:id="rId20"/>
    <p:sldId id="265" r:id="rId21"/>
    <p:sldId id="290" r:id="rId22"/>
    <p:sldId id="262" r:id="rId23"/>
    <p:sldId id="278" r:id="rId24"/>
    <p:sldId id="279" r:id="rId25"/>
    <p:sldId id="266" r:id="rId26"/>
    <p:sldId id="275" r:id="rId27"/>
    <p:sldId id="276" r:id="rId28"/>
    <p:sldId id="293" r:id="rId29"/>
    <p:sldId id="280" r:id="rId30"/>
    <p:sldId id="292" r:id="rId31"/>
    <p:sldId id="291" r:id="rId32"/>
    <p:sldId id="283" r:id="rId33"/>
    <p:sldId id="281" r:id="rId34"/>
    <p:sldId id="282" r:id="rId35"/>
    <p:sldId id="284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54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2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83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6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865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8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2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5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5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5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6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2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B591EE-1E5F-46AE-B79F-F46B57C57DD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1C96C7-CF28-4C41-8A6A-5DC62B71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02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044" y="2052935"/>
            <a:ext cx="868714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Ohio’s Transportation from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mid 1700’s to today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welland canal l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40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9567" y="1099898"/>
            <a:ext cx="558943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Ohio’s roads and highways have changed over the centuries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55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national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4" y="0"/>
            <a:ext cx="11981006" cy="750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ational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970327" cy="750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national road covered wag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091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ational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466"/>
            <a:ext cx="10002982" cy="66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7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ational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" y="0"/>
            <a:ext cx="9310255" cy="74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national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8"/>
            <a:ext cx="10501745" cy="786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national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0"/>
            <a:ext cx="9919855" cy="695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2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national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" y="0"/>
            <a:ext cx="9171709" cy="6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3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5984" y="546107"/>
            <a:ext cx="608852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Ohio’s waterways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Include the: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-Ohio River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-Lake Erie 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Canals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23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per highway inter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8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3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261" y="634954"/>
            <a:ext cx="864543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Rail travel in Ohio has changed.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Maybe we will have high speed passenger rail in Ohio someday.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61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1800 railroa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424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mid 1800 passenger train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5" y="1886"/>
            <a:ext cx="9476509" cy="68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70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2.gstatic.com/images?q=tbn:ANd9GcQ2gTEIijDPrlvYnDowvxLAtSoErKfQtH7J2hG_B-BU7-sIuqReow:upload.wikimedia.org/wikipedia/commons/5/5a/Passenger_car_GN_3261_20041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9636" cy="71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64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iblog.ca/wp-content/uploads/2014/10/wpid-monstertrain-470-0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9245"/>
            <a:ext cx="12363718" cy="76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70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high speed japanese passenger tr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85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1.gstatic.com/images?q=tbn:ANd9GcSimYT9h86EUX6v-HAJ9-7ld-v6DCrzvF_kuKs6Sho5AbPGYAD54w:d20tdhwx2i89n1.cloudfront.net/image/upload/t_next_gen_article_large_767/bn3qcpxvpfhtaj2dn06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890"/>
            <a:ext cx="12192000" cy="81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40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295" y="1165039"/>
            <a:ext cx="84307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Air is a major travel artery for both freight and passengers in Ohio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53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right brothers airplane pictures"/>
          <p:cNvSpPr>
            <a:spLocks noChangeAspect="1" noChangeArrowheads="1"/>
          </p:cNvSpPr>
          <p:nvPr/>
        </p:nvSpPr>
        <p:spPr bwMode="auto">
          <a:xfrm>
            <a:off x="294120" y="0"/>
            <a:ext cx="17621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wright brothers airplane pictures"/>
          <p:cNvSpPr>
            <a:spLocks noChangeAspect="1" noChangeArrowheads="1"/>
          </p:cNvSpPr>
          <p:nvPr/>
        </p:nvSpPr>
        <p:spPr bwMode="auto">
          <a:xfrm>
            <a:off x="155575" y="-547688"/>
            <a:ext cx="17621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://t1.gstatic.com/images?q=tbn:ANd9GcT_s-cWQrbP-0D-9gTmk0OyaDH9hOVQS03HcM6vy5k1XUUxjz7T:www.eyewitnesstohistory.com/images/wrigh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469091" cy="85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9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3458" y="1453944"/>
            <a:ext cx="515401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Ohio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Gateway to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West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122" name="Picture 2" descr="http://www.steamboats.org/assets/images/traveller/map-ohio-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29" y="0"/>
            <a:ext cx="7852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88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747 jumbo j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82" y="0"/>
            <a:ext cx="9182637" cy="68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63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leveland international air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6" y="0"/>
            <a:ext cx="10305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3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nside 747 air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8" y="0"/>
            <a:ext cx="10584873" cy="70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96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AE_Dubai_UPS_Boeing_747-400_car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" y="0"/>
            <a:ext cx="10640291" cy="69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078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nsidesocal.com/aviation/files/2013/10/in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5" y="-119241"/>
            <a:ext cx="9302987" cy="697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02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nside 747 air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" y="0"/>
            <a:ext cx="10584873" cy="695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80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608" y="277142"/>
            <a:ext cx="1038970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Ohio’s extensive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river, rail, road, highway and air arteries are vital to the national and international distribution of merchandise, influencing the movement of people, products, and ideas.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11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2.gstatic.com/images?q=tbn:ANd9GcSBhCa9AA_Fl4pzF2oSc1ML55SmHv826l2XKyYQvS45TQu9hN5zbw:users.bergen.org/dondew/bio/dewitt/flatboat_on_the_ohio_circa1788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vulpeslibris.files.wordpress.com/2010/07/steamboat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1490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3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9/94/Ohio_Ca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88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anal l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07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anal l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78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ohio riv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97799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362</TotalTime>
  <Words>100</Words>
  <Application>Microsoft Office PowerPoint</Application>
  <PresentationFormat>Widescreen</PresentationFormat>
  <Paragraphs>15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cf_bruce</dc:creator>
  <cp:lastModifiedBy>cf_bruce</cp:lastModifiedBy>
  <cp:revision>14</cp:revision>
  <dcterms:created xsi:type="dcterms:W3CDTF">2015-04-22T12:07:42Z</dcterms:created>
  <dcterms:modified xsi:type="dcterms:W3CDTF">2015-04-22T20:05:03Z</dcterms:modified>
</cp:coreProperties>
</file>